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48" r:id="rId2"/>
    <p:sldId id="256" r:id="rId3"/>
    <p:sldId id="259" r:id="rId4"/>
    <p:sldId id="260" r:id="rId5"/>
    <p:sldId id="349" r:id="rId6"/>
    <p:sldId id="261" r:id="rId7"/>
    <p:sldId id="262" r:id="rId8"/>
    <p:sldId id="263" r:id="rId9"/>
    <p:sldId id="264" r:id="rId10"/>
    <p:sldId id="345" r:id="rId11"/>
    <p:sldId id="257" r:id="rId12"/>
    <p:sldId id="258" r:id="rId13"/>
    <p:sldId id="265" r:id="rId14"/>
    <p:sldId id="346" r:id="rId15"/>
    <p:sldId id="347" r:id="rId16"/>
    <p:sldId id="328" r:id="rId17"/>
    <p:sldId id="351" r:id="rId18"/>
    <p:sldId id="350" r:id="rId19"/>
    <p:sldId id="352" r:id="rId20"/>
    <p:sldId id="353" r:id="rId21"/>
    <p:sldId id="354" r:id="rId22"/>
    <p:sldId id="355" r:id="rId23"/>
    <p:sldId id="356" r:id="rId24"/>
    <p:sldId id="358" r:id="rId25"/>
    <p:sldId id="35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8F680-361B-48E1-80A8-F0BC4677B5C9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DA1FA-D14F-4891-9B1D-86134DC01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58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DA1FA-D14F-4891-9B1D-86134DC010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6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81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6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0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6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3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5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5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1D8FB-A082-47E2-BF6E-07F19641BDC5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37ECD-AB1E-4125-A100-E99C010DB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F6CB2-F7AB-4565-AD59-05806F05EB1D}"/>
              </a:ext>
            </a:extLst>
          </p:cNvPr>
          <p:cNvSpPr txBox="1"/>
          <p:nvPr/>
        </p:nvSpPr>
        <p:spPr>
          <a:xfrm>
            <a:off x="609600" y="0"/>
            <a:ext cx="8024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การพัฒนา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IoT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ด้วย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CB629-E598-42A3-9154-7E73EEC0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4" y="2223195"/>
            <a:ext cx="6028395" cy="4502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21556-5CF8-4005-9FD9-EA3ADDAB2551}"/>
              </a:ext>
            </a:extLst>
          </p:cNvPr>
          <p:cNvSpPr txBox="1"/>
          <p:nvPr/>
        </p:nvSpPr>
        <p:spPr>
          <a:xfrm>
            <a:off x="375921" y="838200"/>
            <a:ext cx="862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เป็นระบบซอฟต์แวร์สำหรับสร้าง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IoT Application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โดยมี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3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ส่วน</a:t>
            </a:r>
            <a:endParaRPr lang="en-US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ส่วนซอฟต์แวร์ที่ทำงานบนโทรศัพท์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(Android/iPhone)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บน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ESP8266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และ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 Server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การพัฒนาจะทำบนโทรศัพท์และ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ESP8266</a:t>
            </a:r>
            <a:endParaRPr lang="th-TH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521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5723" y="40982"/>
            <a:ext cx="6995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การต่อวงจรสำหรับ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Application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F6FA65-29F5-41BA-BD33-20E8D91BB674}"/>
              </a:ext>
            </a:extLst>
          </p:cNvPr>
          <p:cNvGrpSpPr/>
          <p:nvPr/>
        </p:nvGrpSpPr>
        <p:grpSpPr>
          <a:xfrm>
            <a:off x="644065" y="2064442"/>
            <a:ext cx="3501429" cy="2532482"/>
            <a:chOff x="1089233" y="3231505"/>
            <a:chExt cx="3501429" cy="2532482"/>
          </a:xfrm>
        </p:grpSpPr>
        <p:sp>
          <p:nvSpPr>
            <p:cNvPr id="7" name="Rectangle 6"/>
            <p:cNvSpPr/>
            <p:nvPr/>
          </p:nvSpPr>
          <p:spPr>
            <a:xfrm>
              <a:off x="1218520" y="3641272"/>
              <a:ext cx="955221" cy="21227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2183073" y="5505061"/>
              <a:ext cx="2393593" cy="77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569668" y="4190224"/>
              <a:ext cx="13705" cy="133349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621193" y="532117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764369" y="3624942"/>
              <a:ext cx="2826293" cy="1185762"/>
              <a:chOff x="2352492" y="3624942"/>
              <a:chExt cx="3768390" cy="118576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763736" y="4082143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>
                <a:stCxn id="8" idx="1"/>
              </p:cNvCxnSpPr>
              <p:nvPr/>
            </p:nvCxnSpPr>
            <p:spPr>
              <a:xfrm flipH="1">
                <a:off x="2898321" y="4188279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4294414" y="4180114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 descr="Category:&lt;strong&gt;Light-emitting diode&lt;/strong&gt; &lt;strong&gt;symbols&lt;/strong&gt; - Wikimedia Common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736" y="3624942"/>
                <a:ext cx="1143000" cy="800100"/>
              </a:xfrm>
              <a:prstGeom prst="rect">
                <a:avLst/>
              </a:prstGeom>
            </p:spPr>
          </p:pic>
          <p:cxnSp>
            <p:nvCxnSpPr>
              <p:cNvPr id="18" name="Straight Connector 17"/>
              <p:cNvCxnSpPr/>
              <p:nvPr/>
            </p:nvCxnSpPr>
            <p:spPr>
              <a:xfrm flipH="1">
                <a:off x="5849906" y="4189445"/>
                <a:ext cx="270976" cy="77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352492" y="4021494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844212" y="3760237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047861" y="4441372"/>
                <a:ext cx="716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LED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089233" y="3231505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56" y="2109666"/>
            <a:ext cx="4231200" cy="28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43B8DE-93C7-4A22-806D-A26B962B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89813"/>
            <a:ext cx="7679586" cy="4327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76200"/>
            <a:ext cx="7667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ติดตั้ง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Library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Arduino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838200"/>
            <a:ext cx="5892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ไปที่เมนู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Tools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 Manage Libraries…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พิมพ์ </a:t>
            </a:r>
            <a:r>
              <a:rPr lang="en-US" sz="3200" dirty="0" err="1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ในช่องค้นหา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จะเห็น </a:t>
            </a:r>
            <a:r>
              <a:rPr lang="en-US" sz="3200" dirty="0" err="1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แสดงในช่องแรก ให้คลิกที่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Install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2895774"/>
            <a:ext cx="7391400" cy="1219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72DD8EF-F50C-4702-82DF-41D553E30877}"/>
              </a:ext>
            </a:extLst>
          </p:cNvPr>
          <p:cNvSpPr txBox="1"/>
          <p:nvPr/>
        </p:nvSpPr>
        <p:spPr>
          <a:xfrm>
            <a:off x="1377616" y="0"/>
            <a:ext cx="6563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โปรแกม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สำหรับ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ESP8266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1E0CA-0931-4174-A35C-392574701E70}"/>
              </a:ext>
            </a:extLst>
          </p:cNvPr>
          <p:cNvSpPr txBox="1"/>
          <p:nvPr/>
        </p:nvSpPr>
        <p:spPr>
          <a:xfrm>
            <a:off x="838200" y="838200"/>
            <a:ext cx="64363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โหลด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sketch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ชื่อ </a:t>
            </a:r>
            <a:r>
              <a:rPr lang="en-US" sz="3200" b="1" dirty="0" err="1">
                <a:latin typeface="TH Sarabun New" pitchFamily="34" charset="-34"/>
                <a:cs typeface="TH Sarabun New" pitchFamily="34" charset="-34"/>
              </a:rPr>
              <a:t>BlynkLEDSwitch.ino</a:t>
            </a:r>
            <a:r>
              <a:rPr lang="en-US" sz="3200" b="1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จาก</a:t>
            </a:r>
          </a:p>
          <a:p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      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https://github.com/watisleelapatra/Arduino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จากนั้นเปิด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sketch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ด้วย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Arduino IDE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แก้ไข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sketch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ดังนี้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E79D0-6B81-4817-9F3D-5454EAD6E8C1}"/>
              </a:ext>
            </a:extLst>
          </p:cNvPr>
          <p:cNvSpPr txBox="1"/>
          <p:nvPr/>
        </p:nvSpPr>
        <p:spPr>
          <a:xfrm>
            <a:off x="204536" y="3099683"/>
            <a:ext cx="60157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auth[] =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YourAuthToken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=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YourNetworkName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pass[] =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YourPassword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E60CF-5E7C-471D-A9EA-21808AF582DE}"/>
              </a:ext>
            </a:extLst>
          </p:cNvPr>
          <p:cNvSpPr txBox="1"/>
          <p:nvPr/>
        </p:nvSpPr>
        <p:spPr>
          <a:xfrm>
            <a:off x="5671540" y="2761802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ใส่รหัสที่ได้จาก </a:t>
            </a:r>
            <a:r>
              <a:rPr lang="en-US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email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2DF405-559A-4941-8270-D69B04DDC28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963026" y="3054190"/>
            <a:ext cx="708514" cy="26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17DD01-CB5E-4300-AFE7-2DB1A1874221}"/>
              </a:ext>
            </a:extLst>
          </p:cNvPr>
          <p:cNvCxnSpPr/>
          <p:nvPr/>
        </p:nvCxnSpPr>
        <p:spPr>
          <a:xfrm flipH="1">
            <a:off x="5187615" y="3654015"/>
            <a:ext cx="691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80CEB7-8A8B-4FBA-8526-4E778CAABE15}"/>
              </a:ext>
            </a:extLst>
          </p:cNvPr>
          <p:cNvSpPr txBox="1"/>
          <p:nvPr/>
        </p:nvSpPr>
        <p:spPr>
          <a:xfrm>
            <a:off x="5805238" y="3392070"/>
            <a:ext cx="2581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ใส่ชื่อ </a:t>
            </a:r>
            <a:r>
              <a:rPr lang="en-US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Wi-Fi </a:t>
            </a:r>
            <a:r>
              <a:rPr lang="th-TH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ที่เชื่อมต่อ</a:t>
            </a:r>
            <a:endParaRPr lang="en-US" sz="32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77A5D3-8D53-4E83-8BEF-4484FC87A5D3}"/>
              </a:ext>
            </a:extLst>
          </p:cNvPr>
          <p:cNvSpPr txBox="1"/>
          <p:nvPr/>
        </p:nvSpPr>
        <p:spPr>
          <a:xfrm>
            <a:off x="5464626" y="3869459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ใส่รหัสผ่าน </a:t>
            </a:r>
            <a:r>
              <a:rPr lang="en-US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Wi-Fi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5D801C-E900-4556-B62B-FF89A4269B5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800598" y="3926731"/>
            <a:ext cx="664028" cy="23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511E5A-35DA-473F-9BFA-7AB5549E53A8}"/>
              </a:ext>
            </a:extLst>
          </p:cNvPr>
          <p:cNvSpPr txBox="1"/>
          <p:nvPr/>
        </p:nvSpPr>
        <p:spPr>
          <a:xfrm>
            <a:off x="2356467" y="4257256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CC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3200" b="1" dirty="0">
              <a:solidFill>
                <a:srgbClr val="CC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42987-25D8-405E-9C62-3F920E6EB5C8}"/>
              </a:ext>
            </a:extLst>
          </p:cNvPr>
          <p:cNvSpPr txBox="1"/>
          <p:nvPr/>
        </p:nvSpPr>
        <p:spPr>
          <a:xfrm>
            <a:off x="204536" y="4983941"/>
            <a:ext cx="831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auth[] = "eOHGKMXEyRxE1Bza-nzaxqUVh-fmWWHP";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= "Tenda_A32520";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pass[] = "28032562";</a:t>
            </a:r>
          </a:p>
        </p:txBody>
      </p:sp>
    </p:spTree>
    <p:extLst>
      <p:ext uri="{BB962C8B-B14F-4D97-AF65-F5344CB8AC3E}">
        <p14:creationId xmlns:p14="http://schemas.microsoft.com/office/powerpoint/2010/main" val="224964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BCF4A-6EED-498A-880F-B39BBDDACC6D}"/>
              </a:ext>
            </a:extLst>
          </p:cNvPr>
          <p:cNvGrpSpPr/>
          <p:nvPr/>
        </p:nvGrpSpPr>
        <p:grpSpPr>
          <a:xfrm>
            <a:off x="865115" y="2087480"/>
            <a:ext cx="7413769" cy="4307304"/>
            <a:chOff x="1562101" y="1774659"/>
            <a:chExt cx="7413769" cy="43073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D88B5B-99F5-402B-AD04-DA5EF8B03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66000"/>
                      </a14:imgEffect>
                    </a14:imgLayer>
                  </a14:imgProps>
                </a:ext>
              </a:extLst>
            </a:blip>
            <a:srcRect r="46815" b="42246"/>
            <a:stretch/>
          </p:blipFill>
          <p:spPr>
            <a:xfrm>
              <a:off x="1562101" y="1774659"/>
              <a:ext cx="4812858" cy="430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606488-C1E4-4386-ADF8-707FA1237EC4}"/>
                </a:ext>
              </a:extLst>
            </p:cNvPr>
            <p:cNvSpPr/>
            <p:nvPr/>
          </p:nvSpPr>
          <p:spPr>
            <a:xfrm>
              <a:off x="4471736" y="2706180"/>
              <a:ext cx="1411706" cy="2544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17A77B-1C63-44F0-8205-76D1D6753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7759" y="2837446"/>
              <a:ext cx="633436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73A7CC-7FE8-46A8-ACFA-B5268B1D58F7}"/>
                </a:ext>
              </a:extLst>
            </p:cNvPr>
            <p:cNvSpPr txBox="1"/>
            <p:nvPr/>
          </p:nvSpPr>
          <p:spPr>
            <a:xfrm>
              <a:off x="6550206" y="2575836"/>
              <a:ext cx="2425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ชื่อ </a:t>
              </a:r>
              <a:r>
                <a:rPr lang="en-US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Wi</a:t>
              </a:r>
              <a:r>
                <a:rPr lang="th-TH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-</a:t>
              </a:r>
              <a:r>
                <a:rPr lang="en-US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Fi </a:t>
              </a:r>
              <a:r>
                <a:rPr lang="th-TH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ที่เชื่อมต่อ</a:t>
              </a:r>
              <a:endParaRPr lang="en-US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753E71-3F2E-46AD-A09E-F1BD9B5B0DD4}"/>
              </a:ext>
            </a:extLst>
          </p:cNvPr>
          <p:cNvSpPr txBox="1"/>
          <p:nvPr/>
        </p:nvSpPr>
        <p:spPr>
          <a:xfrm>
            <a:off x="1377616" y="0"/>
            <a:ext cx="6563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โปรแกม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สำหรับ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ESP8266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1E79D-A145-41F5-8484-866005D5A04F}"/>
              </a:ext>
            </a:extLst>
          </p:cNvPr>
          <p:cNvSpPr txBox="1"/>
          <p:nvPr/>
        </p:nvSpPr>
        <p:spPr>
          <a:xfrm>
            <a:off x="838200" y="838200"/>
            <a:ext cx="54874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upload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sketch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ลงบอร์ด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ESP8266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เปิด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Serial Monitor </a:t>
            </a:r>
            <a:r>
              <a:rPr lang="th-TH" sz="32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เพื่อดูผลการทำงาน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EF1CBC-8304-4AE1-9B5D-4BC2F458CE11}"/>
              </a:ext>
            </a:extLst>
          </p:cNvPr>
          <p:cNvCxnSpPr>
            <a:cxnSpLocks/>
          </p:cNvCxnSpPr>
          <p:nvPr/>
        </p:nvCxnSpPr>
        <p:spPr>
          <a:xfrm flipH="1">
            <a:off x="4126744" y="6057899"/>
            <a:ext cx="63343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A1D788-FE99-486F-9357-44F053B7194A}"/>
              </a:ext>
            </a:extLst>
          </p:cNvPr>
          <p:cNvSpPr txBox="1"/>
          <p:nvPr/>
        </p:nvSpPr>
        <p:spPr>
          <a:xfrm>
            <a:off x="4802462" y="5810009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เชื่อมต่อสำเร็จ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346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944" y="0"/>
            <a:ext cx="6210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การพัฒนา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 Application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เมื่อโปรแกรมบน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ESP8266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เริ่มต้นทำงานและสามารถเชื่อมต่อกับ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 Application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บนโทรศัพท์ได้แล้ว ที่หน้าจอ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จะแสดงข้อความ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Project connect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จากนี้สามารถกดปุ่ม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LED SWITCH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บนจอโทรศัพท์เพื่อควบคุมการทำงาน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LED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ได้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F788F-5AED-48F5-8288-D9E0B52B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81" y="2150076"/>
            <a:ext cx="2578699" cy="45843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83D65AA-F3D5-478A-B6CC-5651EE69349E}"/>
              </a:ext>
            </a:extLst>
          </p:cNvPr>
          <p:cNvSpPr/>
          <p:nvPr/>
        </p:nvSpPr>
        <p:spPr>
          <a:xfrm>
            <a:off x="3373396" y="6378302"/>
            <a:ext cx="1433383" cy="357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7765" y="0"/>
            <a:ext cx="6210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การพัฒนา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 Application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เราสามารถตรวจสอบการเชื่อมต่อระหว่าง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 Application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บนโทรศัพท์และ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ESP8266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ได้ โดยกดที่สัญลักษณ์ แผงวงจร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จะปรากฎแถบข้อมูลแสดงสถานะการเชื่อมต่อ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F788F-5AED-48F5-8288-D9E0B52B9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4"/>
          <a:stretch/>
        </p:blipFill>
        <p:spPr>
          <a:xfrm>
            <a:off x="980410" y="2150076"/>
            <a:ext cx="2578699" cy="434483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83D65AA-F3D5-478A-B6CC-5651EE69349E}"/>
              </a:ext>
            </a:extLst>
          </p:cNvPr>
          <p:cNvSpPr/>
          <p:nvPr/>
        </p:nvSpPr>
        <p:spPr>
          <a:xfrm>
            <a:off x="2815388" y="2323660"/>
            <a:ext cx="427123" cy="329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601F0B-3564-439D-A6BB-CB5A0A5B7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27" t="3942" r="15009" b="90284"/>
          <a:stretch/>
        </p:blipFill>
        <p:spPr>
          <a:xfrm>
            <a:off x="4981075" y="1225684"/>
            <a:ext cx="499309" cy="535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7E096-ED75-456A-A907-40377C067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17" y="2150076"/>
            <a:ext cx="2443967" cy="434483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530D4-41CC-424B-B255-77542DCE742E}"/>
              </a:ext>
            </a:extLst>
          </p:cNvPr>
          <p:cNvSpPr/>
          <p:nvPr/>
        </p:nvSpPr>
        <p:spPr>
          <a:xfrm>
            <a:off x="4160925" y="2525550"/>
            <a:ext cx="2630901" cy="53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8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สร้าง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Project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ใหม่ใน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Blynk App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ตั้งชื่อเป็น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Switch Project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แล้วกดปุ่ม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Create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ให้กดที่สัญลักษณ์ </a:t>
            </a:r>
            <a:r>
              <a:rPr lang="th-TH" sz="24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</a:t>
            </a:r>
            <a:r>
              <a:rPr lang="th-TH" sz="36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ใน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Widget Box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เลื่อนลงไปด้านล่างเพื่อเลือก 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LED</a:t>
            </a:r>
            <a:endParaRPr lang="th-TH" sz="2800" b="1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439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ESP8266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20B11-4002-4CB0-AF2C-1A6A49D3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39" y="2373339"/>
            <a:ext cx="2470233" cy="4391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DF8A6-6CC9-447D-A011-52B2F644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99" y="2373339"/>
            <a:ext cx="2470234" cy="439152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D7A3933-3650-456A-8D11-D4B7E8A0F9CE}"/>
              </a:ext>
            </a:extLst>
          </p:cNvPr>
          <p:cNvSpPr/>
          <p:nvPr/>
        </p:nvSpPr>
        <p:spPr>
          <a:xfrm>
            <a:off x="3373395" y="4071551"/>
            <a:ext cx="2045044" cy="395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3591F3-3C01-414E-B60A-75CEF7909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48" y="2373339"/>
            <a:ext cx="2470234" cy="43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66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ในหน้า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ให้กดที่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LED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เพื่อตั้งค่า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กดที่ช่อง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Pin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แล้วกำหนดให้เป็น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Virtual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V0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จากนั้นกด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ที่หน้า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ให้กดปุ่ม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Run </a:t>
            </a:r>
            <a:endParaRPr lang="th-TH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439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ESP8266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727F2-EB37-4ABF-A9AA-3A145034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0" y="2183866"/>
            <a:ext cx="2568290" cy="4565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1959CE-AC78-4701-A85D-82236F16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522" y="2183866"/>
            <a:ext cx="2568290" cy="456585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D7A3933-3650-456A-8D11-D4B7E8A0F9CE}"/>
              </a:ext>
            </a:extLst>
          </p:cNvPr>
          <p:cNvSpPr/>
          <p:nvPr/>
        </p:nvSpPr>
        <p:spPr>
          <a:xfrm>
            <a:off x="4161464" y="5749956"/>
            <a:ext cx="2045044" cy="395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3885469-0FEA-42B7-8B49-49E04B9E4BD6}"/>
              </a:ext>
            </a:extLst>
          </p:cNvPr>
          <p:cNvSpPr/>
          <p:nvPr/>
        </p:nvSpPr>
        <p:spPr>
          <a:xfrm rot="5400000">
            <a:off x="3453063" y="1733883"/>
            <a:ext cx="288758" cy="234616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9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" y="903904"/>
            <a:ext cx="90099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ต่อวงจรตามรูปด้านล่าง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โหลด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sketch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ชื่อ </a:t>
            </a:r>
            <a:r>
              <a:rPr lang="en-US" sz="2800" b="1" dirty="0" err="1">
                <a:latin typeface="TH Sarabun New" pitchFamily="34" charset="-34"/>
                <a:cs typeface="TH Sarabun New" pitchFamily="34" charset="-34"/>
              </a:rPr>
              <a:t>BlynkLED-realButton.ino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จาก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 	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https://github.com/watisleelapatra/Arduino</a:t>
            </a:r>
            <a:endParaRPr lang="th-TH" sz="2000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Sketch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โดยเปิด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email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เพื่อนำ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Token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มาใส่ในโปรแกรม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แก้ไขชื่อ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Wi-Fi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และรหัสผ่าน จากนั้น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Upload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เข้า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ESP8266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ทดสอบการทำงานโดยกดปุ่มที่วงจร ดูผลการทำงานใน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Blynk App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439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ESP8266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91745" y="3474424"/>
            <a:ext cx="3040153" cy="3046438"/>
            <a:chOff x="2857463" y="3399267"/>
            <a:chExt cx="3040153" cy="3046438"/>
          </a:xfrm>
        </p:grpSpPr>
        <p:grpSp>
          <p:nvGrpSpPr>
            <p:cNvPr id="40" name="Group 39"/>
            <p:cNvGrpSpPr/>
            <p:nvPr/>
          </p:nvGrpSpPr>
          <p:grpSpPr>
            <a:xfrm>
              <a:off x="3031951" y="3792312"/>
              <a:ext cx="2865665" cy="2653393"/>
              <a:chOff x="1624693" y="3110593"/>
              <a:chExt cx="3820887" cy="2653393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624693" y="311059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rot="5400000">
                <a:off x="4286249" y="379639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H="1">
                <a:off x="2890160" y="4482193"/>
                <a:ext cx="1657347" cy="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445579" y="4498521"/>
                <a:ext cx="1" cy="100420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2910764" y="5505839"/>
                <a:ext cx="2534815" cy="21382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endCxn id="8" idx="3"/>
              </p:cNvCxnSpPr>
              <p:nvPr/>
            </p:nvCxnSpPr>
            <p:spPr>
              <a:xfrm flipV="1">
                <a:off x="4539343" y="4167873"/>
                <a:ext cx="12245" cy="67355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4764057" y="4492302"/>
                <a:ext cx="681522" cy="621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374422" y="4323578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159445" y="5321173"/>
                <a:ext cx="829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36147" y="373574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081049" y="3119148"/>
                <a:ext cx="829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3V3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433207" y="4822374"/>
                <a:ext cx="465364" cy="595990"/>
                <a:chOff x="6817179" y="2903767"/>
                <a:chExt cx="465364" cy="59599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6817179" y="3004457"/>
                  <a:ext cx="465364" cy="40821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939643" y="3110593"/>
                  <a:ext cx="212271" cy="21227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866164" y="29146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108368" y="2903767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6863443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132860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9" name="Straight Connector 28"/>
              <p:cNvCxnSpPr>
                <a:stCxn id="22" idx="0"/>
              </p:cNvCxnSpPr>
              <p:nvPr/>
            </p:nvCxnSpPr>
            <p:spPr>
              <a:xfrm flipH="1" flipV="1">
                <a:off x="4776107" y="4482193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2908043" y="329759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4552950" y="330381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2857463" y="3399267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936" r="13327" b="28625"/>
          <a:stretch/>
        </p:blipFill>
        <p:spPr>
          <a:xfrm>
            <a:off x="4557023" y="3513257"/>
            <a:ext cx="1905000" cy="2934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48" y="4245356"/>
            <a:ext cx="1804964" cy="1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62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สร้าง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Project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ใหม่ใน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Blynk App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ตั้งชื่อเป็น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Temp and Humid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แล้วกดปุ่ม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Create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ให้กด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4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</a:t>
            </a:r>
            <a:r>
              <a:rPr lang="th-TH" sz="36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ใน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Widget Box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เลื่อนลงไปด้านล่างเพื่อเลือก 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Gauge</a:t>
            </a:r>
            <a:r>
              <a:rPr lang="th-TH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ตัวแรก</a:t>
            </a:r>
            <a:endParaRPr lang="en-US" sz="2800" b="1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ทำซ้ำอีกครั้งเพื่อเลือก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Gauge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ตัวที่ 2 จากนั้นจัดวางตำแหน่งให้เหมาะสม</a:t>
            </a:r>
            <a:endParaRPr lang="th-TH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122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9B3EC-8EFB-40AB-B860-26BEAF7CC6F5}"/>
              </a:ext>
            </a:extLst>
          </p:cNvPr>
          <p:cNvGrpSpPr/>
          <p:nvPr/>
        </p:nvGrpSpPr>
        <p:grpSpPr>
          <a:xfrm>
            <a:off x="453439" y="2373339"/>
            <a:ext cx="8172905" cy="4391527"/>
            <a:chOff x="453439" y="2373339"/>
            <a:chExt cx="8172905" cy="43915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820B11-4002-4CB0-AF2C-1A6A49D3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439" y="2373339"/>
              <a:ext cx="2470233" cy="43915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8DF8A6-6CC9-447D-A011-52B2F6448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3099" y="2373339"/>
              <a:ext cx="2470234" cy="4391526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7A3933-3650-456A-8D11-D4B7E8A0F9CE}"/>
                </a:ext>
              </a:extLst>
            </p:cNvPr>
            <p:cNvSpPr/>
            <p:nvPr/>
          </p:nvSpPr>
          <p:spPr>
            <a:xfrm>
              <a:off x="3415506" y="4468593"/>
              <a:ext cx="2045044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7E54C0-4957-48DA-A06B-D8218756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6110" y="2373340"/>
              <a:ext cx="2470234" cy="4391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94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0"/>
            <a:ext cx="7556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ติดตั้ง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Blynk 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2" y="838200"/>
            <a:ext cx="800090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ไปที่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App Store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สำหรับ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iPhone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หรือ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Google Play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สำหรับ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Android</a:t>
            </a:r>
            <a:endParaRPr lang="en-US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ค้นหาแล้วติดตั้งโปรแกรม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Blynk</a:t>
            </a:r>
            <a:endParaRPr lang="th-TH" sz="2800" b="1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เมื่อติดตั้งแล้ว ให้เปิดโปรแกรม ที่หน้าจอแรกให้เลือก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Create New Account</a:t>
            </a:r>
            <a:endParaRPr lang="th-TH" sz="2800" b="1" dirty="0">
              <a:solidFill>
                <a:schemeClr val="accent3">
                  <a:lumMod val="50000"/>
                </a:schemeClr>
              </a:solidFill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สร้าง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Account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ใหม่ โดยใช้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email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และกำหนดรหัสผ่าน จากนั้นเลือก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Sign Up</a:t>
            </a:r>
            <a:endParaRPr lang="en-US" sz="28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02762"/>
            <a:ext cx="1662819" cy="295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88792"/>
            <a:ext cx="1675142" cy="2978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91810"/>
            <a:ext cx="1675141" cy="2978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86" y="2791810"/>
            <a:ext cx="1673444" cy="2975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89417C-9F5F-4190-BC1E-5ECD7DD6E52C}"/>
              </a:ext>
            </a:extLst>
          </p:cNvPr>
          <p:cNvSpPr txBox="1"/>
          <p:nvPr/>
        </p:nvSpPr>
        <p:spPr>
          <a:xfrm>
            <a:off x="1231657" y="590756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D8510-0199-4F7A-9E23-0EFA537CB39E}"/>
              </a:ext>
            </a:extLst>
          </p:cNvPr>
          <p:cNvSpPr txBox="1"/>
          <p:nvPr/>
        </p:nvSpPr>
        <p:spPr>
          <a:xfrm>
            <a:off x="3140667" y="590153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92AF4-3F3E-4BCC-AFBA-FA4D9D43285E}"/>
              </a:ext>
            </a:extLst>
          </p:cNvPr>
          <p:cNvSpPr txBox="1"/>
          <p:nvPr/>
        </p:nvSpPr>
        <p:spPr>
          <a:xfrm>
            <a:off x="5276418" y="590153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5CD2A-79A7-4244-B571-5960C57D6795}"/>
              </a:ext>
            </a:extLst>
          </p:cNvPr>
          <p:cNvSpPr txBox="1"/>
          <p:nvPr/>
        </p:nvSpPr>
        <p:spPr>
          <a:xfrm>
            <a:off x="7330756" y="590152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3483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ตั้งค่า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Gauge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ตัวแรกให้ชื่อ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PIN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ให้เป็น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Virtual V0</a:t>
            </a:r>
            <a:endParaRPr lang="en-US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กำหนดช่วงตัวเลขที่จะแสดงให้เป็น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0 ~ 100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READING RATE 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(ด้านล่าง) เป็น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PUSH</a:t>
            </a:r>
            <a:endParaRPr lang="th-TH" sz="2800" b="1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122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D14234-45B0-46DD-9788-38DC8435ED83}"/>
              </a:ext>
            </a:extLst>
          </p:cNvPr>
          <p:cNvGrpSpPr/>
          <p:nvPr/>
        </p:nvGrpSpPr>
        <p:grpSpPr>
          <a:xfrm>
            <a:off x="419643" y="2272828"/>
            <a:ext cx="8132554" cy="4391528"/>
            <a:chOff x="419643" y="2272828"/>
            <a:chExt cx="8132554" cy="43915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D60320-5773-46C1-A3AF-BD634624D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803" y="2272830"/>
              <a:ext cx="2470233" cy="4391526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7A3933-3650-456A-8D11-D4B7E8A0F9CE}"/>
                </a:ext>
              </a:extLst>
            </p:cNvPr>
            <p:cNvSpPr/>
            <p:nvPr/>
          </p:nvSpPr>
          <p:spPr>
            <a:xfrm>
              <a:off x="419643" y="3722254"/>
              <a:ext cx="2045044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BC5896-7A7A-496B-A3AA-4D42B15E7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964" y="2272828"/>
              <a:ext cx="2470233" cy="4391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58E5B5-DD65-4C69-9605-E3A32D563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4845" y="2272828"/>
              <a:ext cx="2470233" cy="4391526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DACC52-3EDC-4220-B927-CD2C614DF0A4}"/>
                </a:ext>
              </a:extLst>
            </p:cNvPr>
            <p:cNvSpPr/>
            <p:nvPr/>
          </p:nvSpPr>
          <p:spPr>
            <a:xfrm>
              <a:off x="3426868" y="5683875"/>
              <a:ext cx="2045044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8A1E65-88E9-408B-A9AF-46A33BF1B7EB}"/>
                </a:ext>
              </a:extLst>
            </p:cNvPr>
            <p:cNvSpPr/>
            <p:nvPr/>
          </p:nvSpPr>
          <p:spPr>
            <a:xfrm>
              <a:off x="6833937" y="4270881"/>
              <a:ext cx="1624263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21A322-FDDF-4EC9-928D-958CEA18994A}"/>
                </a:ext>
              </a:extLst>
            </p:cNvPr>
            <p:cNvSpPr/>
            <p:nvPr/>
          </p:nvSpPr>
          <p:spPr>
            <a:xfrm>
              <a:off x="6559216" y="6046106"/>
              <a:ext cx="1624263" cy="395418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500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ตั้งค่า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Gauge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ตัวที่ 2 ให้ชื่อ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Humidity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PIN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ให้เป็น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Virtual V1</a:t>
            </a:r>
            <a:endParaRPr lang="en-US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กำหนดช่วงตัวเลขที่จะแสดงให้เป็น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0 ~ 100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READING RATE 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(ด้านล่าง) เป็น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จากนั้นกลับไปหน้า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แล้วกดปุ่ม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Run</a:t>
            </a:r>
            <a:endParaRPr lang="th-TH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122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DB5E71-7F3A-4BCC-ACF3-A38E39E7F5CE}"/>
              </a:ext>
            </a:extLst>
          </p:cNvPr>
          <p:cNvGrpSpPr/>
          <p:nvPr/>
        </p:nvGrpSpPr>
        <p:grpSpPr>
          <a:xfrm>
            <a:off x="5974431" y="2165684"/>
            <a:ext cx="2363454" cy="4570134"/>
            <a:chOff x="3886951" y="2031471"/>
            <a:chExt cx="2680035" cy="47645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67B32F-AF50-42FB-82E3-3D7F217A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952" y="2031471"/>
              <a:ext cx="2680034" cy="4764505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DACC52-3EDC-4220-B927-CD2C614DF0A4}"/>
                </a:ext>
              </a:extLst>
            </p:cNvPr>
            <p:cNvSpPr/>
            <p:nvPr/>
          </p:nvSpPr>
          <p:spPr>
            <a:xfrm>
              <a:off x="3886951" y="4243248"/>
              <a:ext cx="835443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8A1E65-88E9-408B-A9AF-46A33BF1B7EB}"/>
                </a:ext>
              </a:extLst>
            </p:cNvPr>
            <p:cNvSpPr/>
            <p:nvPr/>
          </p:nvSpPr>
          <p:spPr>
            <a:xfrm>
              <a:off x="4832558" y="4216014"/>
              <a:ext cx="1624263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7A3933-3650-456A-8D11-D4B7E8A0F9CE}"/>
                </a:ext>
              </a:extLst>
            </p:cNvPr>
            <p:cNvSpPr/>
            <p:nvPr/>
          </p:nvSpPr>
          <p:spPr>
            <a:xfrm>
              <a:off x="3886951" y="3613970"/>
              <a:ext cx="2045044" cy="39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A07F2B-0D4E-421D-A4F8-8C762C954B69}"/>
                </a:ext>
              </a:extLst>
            </p:cNvPr>
            <p:cNvSpPr/>
            <p:nvPr/>
          </p:nvSpPr>
          <p:spPr>
            <a:xfrm>
              <a:off x="4862635" y="6128196"/>
              <a:ext cx="835443" cy="395418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914603F-59F6-4AEB-B874-0F31C1B07CBC}"/>
              </a:ext>
            </a:extLst>
          </p:cNvPr>
          <p:cNvSpPr/>
          <p:nvPr/>
        </p:nvSpPr>
        <p:spPr>
          <a:xfrm rot="5400000">
            <a:off x="4752473" y="2192755"/>
            <a:ext cx="288758" cy="234616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22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192" y="2371640"/>
            <a:ext cx="1732666" cy="173714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6236" y="4341395"/>
            <a:ext cx="3828854" cy="2402720"/>
            <a:chOff x="5105400" y="2819400"/>
            <a:chExt cx="3828854" cy="24027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0" y="2819400"/>
              <a:ext cx="3828854" cy="24027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49753" t="41236" r="22385" b="52420"/>
            <a:stretch/>
          </p:blipFill>
          <p:spPr>
            <a:xfrm>
              <a:off x="7772400" y="3888377"/>
              <a:ext cx="1066801" cy="1524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6910D0E-9F16-42CB-9391-E726E7B6153E}"/>
              </a:ext>
            </a:extLst>
          </p:cNvPr>
          <p:cNvSpPr txBox="1"/>
          <p:nvPr/>
        </p:nvSpPr>
        <p:spPr>
          <a:xfrm>
            <a:off x="1183337" y="42610"/>
            <a:ext cx="7122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E2019C-36E7-42B0-9C11-AC8162AD78F6}"/>
              </a:ext>
            </a:extLst>
          </p:cNvPr>
          <p:cNvGrpSpPr/>
          <p:nvPr/>
        </p:nvGrpSpPr>
        <p:grpSpPr>
          <a:xfrm>
            <a:off x="278734" y="3964577"/>
            <a:ext cx="4731613" cy="2675058"/>
            <a:chOff x="271349" y="3268542"/>
            <a:chExt cx="4731613" cy="26750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349" y="3268542"/>
              <a:ext cx="4731613" cy="267505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362200" y="3886200"/>
              <a:ext cx="6858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29E922-7E8A-4C9C-9B2B-E4D7020B62B8}"/>
                </a:ext>
              </a:extLst>
            </p:cNvPr>
            <p:cNvSpPr txBox="1"/>
            <p:nvPr/>
          </p:nvSpPr>
          <p:spPr>
            <a:xfrm>
              <a:off x="1383631" y="4361447"/>
              <a:ext cx="420289" cy="3385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8D5555-E725-48A9-A085-C7CB9AB4DC3F}"/>
                </a:ext>
              </a:extLst>
            </p:cNvPr>
            <p:cNvSpPr txBox="1"/>
            <p:nvPr/>
          </p:nvSpPr>
          <p:spPr>
            <a:xfrm>
              <a:off x="455365" y="4040777"/>
              <a:ext cx="1229055" cy="3385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    ESP8266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2C4388-AFDE-4D03-8300-F1B98C67E037}"/>
              </a:ext>
            </a:extLst>
          </p:cNvPr>
          <p:cNvSpPr txBox="1"/>
          <p:nvPr/>
        </p:nvSpPr>
        <p:spPr>
          <a:xfrm>
            <a:off x="39414" y="903904"/>
            <a:ext cx="90099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ต่อวงจรตามรูปด้านล่าง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โหลด 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sketch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ชื่อ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</a:rPr>
              <a:t>BlynkDHT11.ino 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จาก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https://github.com/watisleelapatra/Arduino</a:t>
            </a:r>
            <a:endParaRPr lang="th-TH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Sketch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โดยเปิด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email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เพื่อนำ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Token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มาใส่ในโปรแกรม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แก้ไขชื่อ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Wi-Fi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และรหัสผ่าน จากนั้น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Upload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เข้า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ESP8266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ทดสอบการทำงานโดยกดปุ่มที่วงจร ดูผลการทำงานใน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Blynk App</a:t>
            </a:r>
          </a:p>
        </p:txBody>
      </p:sp>
    </p:spTree>
    <p:extLst>
      <p:ext uri="{BB962C8B-B14F-4D97-AF65-F5344CB8AC3E}">
        <p14:creationId xmlns:p14="http://schemas.microsoft.com/office/powerpoint/2010/main" val="314047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03" y="798871"/>
            <a:ext cx="9009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โปรแกรมจะแสดงค่าอุณหภูมิและความชื้นจากเซนเซอร์ทุกๆ 5 วินาที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743863" y="62024"/>
            <a:ext cx="7122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การส่งข้อมูลจาก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ไป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Blynk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31DF3-D886-4E23-BBA5-397966AA2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11" y="1322091"/>
            <a:ext cx="3047828" cy="54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1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1943076" y="0"/>
            <a:ext cx="4363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การควบคุมอุปกรณ์ไฟฟ้า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639" t="23574" r="12492" b="23967"/>
          <a:stretch/>
        </p:blipFill>
        <p:spPr>
          <a:xfrm>
            <a:off x="2171319" y="2723382"/>
            <a:ext cx="3573355" cy="2608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03" y="798871"/>
            <a:ext cx="8597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ESP8266 </a:t>
            </a:r>
            <a:r>
              <a:rPr lang="th-TH" sz="40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ไม่สามารถเชื่อมต่อกับอุปกรณ์ไฟฟ้าได้โดยตรง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40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ต้องควบคุมผ่าน </a:t>
            </a:r>
            <a:r>
              <a:rPr lang="en-US" sz="40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Relay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354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6" y="2126617"/>
            <a:ext cx="7718155" cy="4731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2609503" y="0"/>
            <a:ext cx="4363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การควบคุมอุปกรณ์ไฟฟ้า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03178"/>
            <a:ext cx="8597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40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การเชื่อมต่อกับไฟฟ้า</a:t>
            </a:r>
            <a:r>
              <a:rPr lang="en-US" sz="40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220VAC </a:t>
            </a:r>
            <a:r>
              <a:rPr lang="th-TH" sz="40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มีอันตรายมาก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40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ต้องมีความรู้ ความเข้าใจ และประสบการณ์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198" y="5319268"/>
            <a:ext cx="1257542" cy="125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8752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เมื่อ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Sign Up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แล้ว จะเข้ามาที่หน้าสร้าง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ให้เลือก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New Project</a:t>
            </a:r>
            <a:endParaRPr lang="th-TH" sz="2800" b="1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ในช่อง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Name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ให้พิมพ์ชื่อ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Project </a:t>
            </a:r>
            <a:endParaRPr lang="th-TH" sz="2800" b="1" dirty="0">
              <a:solidFill>
                <a:schemeClr val="accent3">
                  <a:lumMod val="50000"/>
                </a:schemeClr>
              </a:solidFill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ในช่อง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CHOOSE DEVICE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ESP8266</a:t>
            </a:r>
            <a:endParaRPr lang="th-TH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ในช่อง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CONNECTION TYPE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Wi-Fi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จากนั้นกดที่ปุ่ม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Create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ด้านล่างหน้าจอ</a:t>
            </a:r>
            <a:endParaRPr lang="en-US" sz="28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47" y="2731652"/>
            <a:ext cx="2151647" cy="382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414BFD-8684-421D-98BB-57FF9AA44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84" y="2731652"/>
            <a:ext cx="2151647" cy="38251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0AE8DE0-34F3-449F-B0D8-9316D9CA1092}"/>
              </a:ext>
            </a:extLst>
          </p:cNvPr>
          <p:cNvSpPr/>
          <p:nvPr/>
        </p:nvSpPr>
        <p:spPr>
          <a:xfrm>
            <a:off x="3565825" y="3711742"/>
            <a:ext cx="1124953" cy="5715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10FC53-B9FB-4437-A28B-46FAB0584A1D}"/>
              </a:ext>
            </a:extLst>
          </p:cNvPr>
          <p:cNvSpPr/>
          <p:nvPr/>
        </p:nvSpPr>
        <p:spPr>
          <a:xfrm>
            <a:off x="1323474" y="3615488"/>
            <a:ext cx="1461837" cy="667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2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848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จะเห็นหน้าจอแจ้งว่า รหัส (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Auth Token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) สำหรับสร้างโปรแกรมใน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Arduino IDE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ได้ถูกส่งไปที่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email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ที่ใช้ตอนสร้าง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Account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แล้ว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ให้กดปุ่ม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OK</a:t>
            </a:r>
            <a:endParaRPr lang="th-TH" sz="2800" b="1" dirty="0">
              <a:solidFill>
                <a:schemeClr val="accent3">
                  <a:lumMod val="50000"/>
                </a:schemeClr>
              </a:solidFill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จากนั้นจะเข้าสู่หน้า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</a:t>
            </a:r>
            <a:endParaRPr lang="th-TH" sz="28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527DC-FB18-4055-B45D-7DA7217E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28" y="2918550"/>
            <a:ext cx="2151647" cy="382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7AE91-22A2-4EF9-AC84-E5789D96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823" y="2918550"/>
            <a:ext cx="2151647" cy="38251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DC943BD-FD57-486D-96A8-D05D61B5F86D}"/>
              </a:ext>
            </a:extLst>
          </p:cNvPr>
          <p:cNvSpPr/>
          <p:nvPr/>
        </p:nvSpPr>
        <p:spPr>
          <a:xfrm>
            <a:off x="3662078" y="4831125"/>
            <a:ext cx="1124953" cy="5715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0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1795" y="-85130"/>
            <a:ext cx="169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Token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ตัวอย่าง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email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ที่ส่งรหัส (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Auth Token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) สำหรับสร้างโปรแกรมใน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Arduino IDE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ได้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2800" b="1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แต่ละ </a:t>
            </a:r>
            <a:r>
              <a:rPr lang="en-US" sz="2800" b="1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b="1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จะมี </a:t>
            </a:r>
            <a:r>
              <a:rPr lang="en-US" sz="2800" b="1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Token </a:t>
            </a:r>
            <a:r>
              <a:rPr lang="th-TH" sz="2800" b="1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เป็นของตัวเอง ไม่สามารถใช้ซ้ำได้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3377E-C104-4608-824C-BCB2EE07D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2" t="26270" r="9084" b="4608"/>
          <a:stretch/>
        </p:blipFill>
        <p:spPr>
          <a:xfrm>
            <a:off x="374155" y="1792306"/>
            <a:ext cx="8435949" cy="49092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918DDC-F881-4116-87D4-0D7C29CD20D6}"/>
              </a:ext>
            </a:extLst>
          </p:cNvPr>
          <p:cNvSpPr/>
          <p:nvPr/>
        </p:nvSpPr>
        <p:spPr>
          <a:xfrm>
            <a:off x="2037813" y="3429000"/>
            <a:ext cx="2840991" cy="31282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848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ให้กดที่สัญลักษณ์ </a:t>
            </a:r>
            <a:r>
              <a:rPr lang="th-TH" sz="36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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จะแสดงหน้า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Widget Box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ให้เลือก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Button</a:t>
            </a:r>
            <a:endParaRPr lang="th-TH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7AE91-22A2-4EF9-AC84-E5789D96F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28" y="2798234"/>
            <a:ext cx="2151647" cy="38251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A3F0400-B0DC-40B5-A96A-41A05B9B0313}"/>
              </a:ext>
            </a:extLst>
          </p:cNvPr>
          <p:cNvSpPr/>
          <p:nvPr/>
        </p:nvSpPr>
        <p:spPr>
          <a:xfrm>
            <a:off x="2388268" y="2923674"/>
            <a:ext cx="300790" cy="294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C8A52-7836-4934-8ACE-757A18D8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004" y="2671903"/>
            <a:ext cx="2222708" cy="395148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59A7F6-12E2-42AC-8430-BD821E58F59E}"/>
              </a:ext>
            </a:extLst>
          </p:cNvPr>
          <p:cNvSpPr/>
          <p:nvPr/>
        </p:nvSpPr>
        <p:spPr>
          <a:xfrm>
            <a:off x="4690778" y="3663616"/>
            <a:ext cx="1812290" cy="366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552BD7B-7E34-47AF-B197-013261E05D09}"/>
              </a:ext>
            </a:extLst>
          </p:cNvPr>
          <p:cNvSpPr/>
          <p:nvPr/>
        </p:nvSpPr>
        <p:spPr>
          <a:xfrm>
            <a:off x="3215313" y="4530336"/>
            <a:ext cx="1124953" cy="5715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3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E2B2A7-B96B-4430-A858-FECE24D78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935" y="1907003"/>
            <a:ext cx="2744329" cy="48788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4848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Button Settings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ให้พิมพ์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SWITCH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ในช่อง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Button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กดที่ปุ่ม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Pin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ให้เลือก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Digital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และ </a:t>
            </a:r>
            <a:r>
              <a:rPr lang="en-US" sz="2800" b="1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gp5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จากนั้นกด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OK</a:t>
            </a:r>
            <a:endParaRPr lang="th-TH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1B186-ACD3-4CC3-9A35-3F8CFE9E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8" y="1907005"/>
            <a:ext cx="2744329" cy="48788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59A7F6-12E2-42AC-8430-BD821E58F59E}"/>
              </a:ext>
            </a:extLst>
          </p:cNvPr>
          <p:cNvSpPr/>
          <p:nvPr/>
        </p:nvSpPr>
        <p:spPr>
          <a:xfrm>
            <a:off x="214024" y="3534630"/>
            <a:ext cx="1812290" cy="366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EF4CF-F613-4ACE-85D6-66E8AB30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835" y="1907003"/>
            <a:ext cx="2744329" cy="48788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A3F0400-B0DC-40B5-A96A-41A05B9B0313}"/>
              </a:ext>
            </a:extLst>
          </p:cNvPr>
          <p:cNvSpPr/>
          <p:nvPr/>
        </p:nvSpPr>
        <p:spPr>
          <a:xfrm>
            <a:off x="3220467" y="4168940"/>
            <a:ext cx="788820" cy="439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D50996-BAE2-4BCD-95EE-BA22D69E58F6}"/>
              </a:ext>
            </a:extLst>
          </p:cNvPr>
          <p:cNvSpPr/>
          <p:nvPr/>
        </p:nvSpPr>
        <p:spPr>
          <a:xfrm>
            <a:off x="6432133" y="5775158"/>
            <a:ext cx="788820" cy="332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9D7B49-A01E-44DE-89AA-CB8FA1C02F33}"/>
              </a:ext>
            </a:extLst>
          </p:cNvPr>
          <p:cNvSpPr/>
          <p:nvPr/>
        </p:nvSpPr>
        <p:spPr>
          <a:xfrm>
            <a:off x="7966160" y="5775158"/>
            <a:ext cx="788820" cy="332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848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เมื่อเสร็จแล้ว หน้าจอ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Button Setting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จะเป็นดังในภาพซ้าย ให้กดที่ลูกศร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anose="05000000000000000000" pitchFamily="2" charset="2"/>
              </a:rPr>
              <a:t> 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ที่หน้า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Project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ให้แตะค้างที่ปุ่ม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LED SWITCH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จากนั้นลากมาวางกลางจอ</a:t>
            </a:r>
            <a:endParaRPr lang="th-TH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93E28-A226-4740-B18D-B480EC8E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95356"/>
            <a:ext cx="2866764" cy="5096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BCB0F-0152-47F3-862D-83172AC4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69" y="1695356"/>
            <a:ext cx="2866765" cy="50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0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848" y="0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การสร้าง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Application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ในโทรศัพท์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21" y="838200"/>
            <a:ext cx="862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กดที่สัญลักษณ์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     (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Run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)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itchFamily="34" charset="-34"/>
                <a:cs typeface="TH Sarabun New" pitchFamily="34" charset="-34"/>
                <a:sym typeface="Wingdings" pitchFamily="2" charset="2"/>
              </a:rPr>
              <a:t>ที่มุมบนขวาเพื่อให้โปรแกรมเริ่มต้นทำงาน</a:t>
            </a:r>
            <a:endParaRPr lang="th-TH" sz="3200" dirty="0">
              <a:latin typeface="TH Sarabun New" pitchFamily="34" charset="-34"/>
              <a:cs typeface="TH Sarabun New" pitchFamily="34" charset="-34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th-TH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ขั้นตอนต่อไปคือการสร้างโปรแกรมสำหรับ </a:t>
            </a:r>
            <a:r>
              <a:rPr lang="en-US" sz="2800" dirty="0">
                <a:latin typeface="TH Sarabun New" pitchFamily="34" charset="-34"/>
                <a:cs typeface="TH Sarabun New" pitchFamily="34" charset="-34"/>
                <a:sym typeface="Symbol" panose="05050102010706020507" pitchFamily="18" charset="2"/>
              </a:rPr>
              <a:t>ESP8266</a:t>
            </a:r>
            <a:endParaRPr lang="th-TH" sz="2800" dirty="0">
              <a:latin typeface="TH Sarabun New" pitchFamily="34" charset="-34"/>
              <a:cs typeface="TH Sarabun New" pitchFamily="34" charset="-34"/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93E28-A226-4740-B18D-B480EC8E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64" y="1761530"/>
            <a:ext cx="2798694" cy="4975456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DC4B53A-4A4E-48E9-A3E4-CD1E96974416}"/>
              </a:ext>
            </a:extLst>
          </p:cNvPr>
          <p:cNvSpPr/>
          <p:nvPr/>
        </p:nvSpPr>
        <p:spPr>
          <a:xfrm rot="5400000">
            <a:off x="2472489" y="950401"/>
            <a:ext cx="288758" cy="234616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3D65AA-F3D5-478A-B6CC-5651EE69349E}"/>
              </a:ext>
            </a:extLst>
          </p:cNvPr>
          <p:cNvSpPr/>
          <p:nvPr/>
        </p:nvSpPr>
        <p:spPr>
          <a:xfrm>
            <a:off x="3315954" y="1925052"/>
            <a:ext cx="486025" cy="357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4509AA-D6E4-442E-869A-FD955B81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122" y="1761530"/>
            <a:ext cx="2798694" cy="49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920</Words>
  <Application>Microsoft Office PowerPoint</Application>
  <PresentationFormat>On-screen Show (4:3)</PresentationFormat>
  <Paragraphs>120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Courier New</vt:lpstr>
      <vt:lpstr>Symbol</vt:lpstr>
      <vt:lpstr>TH Sarabun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Watis</cp:lastModifiedBy>
  <cp:revision>28</cp:revision>
  <dcterms:created xsi:type="dcterms:W3CDTF">2021-03-02T13:26:46Z</dcterms:created>
  <dcterms:modified xsi:type="dcterms:W3CDTF">2021-03-21T04:43:05Z</dcterms:modified>
</cp:coreProperties>
</file>